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sldIdLst>
    <p:sldId id="256" r:id="rId3"/>
    <p:sldId id="265" r:id="rId4"/>
    <p:sldId id="267" r:id="rId5"/>
    <p:sldId id="266" r:id="rId6"/>
    <p:sldId id="264" r:id="rId7"/>
    <p:sldId id="263" r:id="rId8"/>
    <p:sldId id="262" r:id="rId9"/>
    <p:sldId id="261" r:id="rId10"/>
    <p:sldId id="260" r:id="rId1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9BF1E-0E94-4CC3-8B4A-7EAD00695B26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799D4-B45B-4231-A35F-E5035F152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24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799D4-B45B-4231-A35F-E5035F152A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74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504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724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12/4/2006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lt.in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31851" y="8039"/>
            <a:ext cx="344075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WELCOME </a:t>
            </a:r>
          </a:p>
          <a:p>
            <a:pPr algn="ctr"/>
            <a:r>
              <a:rPr lang="en-US" sz="48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</a:t>
            </a:r>
          </a:p>
        </p:txBody>
      </p:sp>
      <p:pic>
        <p:nvPicPr>
          <p:cNvPr id="10" name="Picture 2" descr="Milli Services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1" y="4001814"/>
            <a:ext cx="4968552" cy="114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991289"/>
            <a:ext cx="3600400" cy="11627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43908" y="1433427"/>
            <a:ext cx="3749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MISSION 1000</a:t>
            </a:r>
            <a:endParaRPr lang="en-US" sz="3600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81" y="2184990"/>
            <a:ext cx="911971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00" b="1" spc="300" dirty="0" smtClean="0">
                <a:latin typeface="Calibri" panose="020F0502020204030204" pitchFamily="34" charset="0"/>
                <a:cs typeface="Calibri" panose="020F0502020204030204" pitchFamily="34" charset="0"/>
              </a:rPr>
              <a:t>SSLC EXAMINATION PREPERATION TIPS</a:t>
            </a:r>
            <a:endParaRPr lang="en-US" sz="3700" b="1" spc="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2951942"/>
            <a:ext cx="89767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ONE STEP TOWARDS SUCCESS</a:t>
            </a:r>
            <a:endParaRPr lang="en-US" sz="4000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871696"/>
            <a:ext cx="90364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2600" b="1" dirty="0">
                <a:latin typeface="Arial "/>
                <a:cs typeface="Arial" panose="020B0604020202020204" pitchFamily="34" charset="0"/>
              </a:rPr>
              <a:t>Firstly students need to set realistic target for study.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79712" y="18853"/>
            <a:ext cx="4792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Arial "/>
                <a:cs typeface="Arial" panose="020B0604020202020204" pitchFamily="34" charset="0"/>
              </a:rPr>
              <a:t>PREPERATION TIP`S</a:t>
            </a:r>
          </a:p>
        </p:txBody>
      </p:sp>
      <p:sp>
        <p:nvSpPr>
          <p:cNvPr id="4" name="Rectangle 3"/>
          <p:cNvSpPr/>
          <p:nvPr/>
        </p:nvSpPr>
        <p:spPr>
          <a:xfrm>
            <a:off x="543" y="1552722"/>
            <a:ext cx="708196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2600" b="1" dirty="0">
                <a:latin typeface="Arial "/>
                <a:cs typeface="Arial" panose="020B0604020202020204" pitchFamily="34" charset="0"/>
              </a:rPr>
              <a:t>Make time management for study.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1" y="2283718"/>
            <a:ext cx="8136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2600" b="1" dirty="0">
                <a:latin typeface="Arial "/>
                <a:cs typeface="Arial" panose="020B0604020202020204" pitchFamily="34" charset="0"/>
              </a:rPr>
              <a:t>Do not plan for study whole day or night.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871395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2600" b="1" dirty="0">
                <a:latin typeface="Arial "/>
                <a:cs typeface="Arial" panose="020B0604020202020204" pitchFamily="34" charset="0"/>
              </a:rPr>
              <a:t>Students need to stop </a:t>
            </a:r>
            <a:r>
              <a:rPr lang="en-US" sz="2600" b="1" dirty="0" smtClean="0">
                <a:latin typeface="Arial "/>
                <a:cs typeface="Arial" panose="020B0604020202020204" pitchFamily="34" charset="0"/>
              </a:rPr>
              <a:t>panicking(afraid </a:t>
            </a:r>
            <a:r>
              <a:rPr lang="en-US" sz="2600" b="1" dirty="0">
                <a:latin typeface="Arial "/>
                <a:cs typeface="Arial" panose="020B0604020202020204" pitchFamily="34" charset="0"/>
              </a:rPr>
              <a:t>from exam.) </a:t>
            </a:r>
          </a:p>
        </p:txBody>
      </p:sp>
      <p:sp>
        <p:nvSpPr>
          <p:cNvPr id="7" name="Rectangle 6"/>
          <p:cNvSpPr/>
          <p:nvPr/>
        </p:nvSpPr>
        <p:spPr>
          <a:xfrm>
            <a:off x="2577" y="3511548"/>
            <a:ext cx="561662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2600" b="1" dirty="0">
                <a:latin typeface="Arial "/>
                <a:cs typeface="Arial" panose="020B0604020202020204" pitchFamily="34" charset="0"/>
              </a:rPr>
              <a:t>Starting from zero or basic </a:t>
            </a:r>
          </a:p>
        </p:txBody>
      </p:sp>
      <p:sp>
        <p:nvSpPr>
          <p:cNvPr id="8" name="Rectangle 7"/>
          <p:cNvSpPr/>
          <p:nvPr/>
        </p:nvSpPr>
        <p:spPr>
          <a:xfrm>
            <a:off x="-1" y="4151701"/>
            <a:ext cx="90364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2600" b="1" dirty="0">
                <a:latin typeface="Arial "/>
                <a:cs typeface="Arial" panose="020B0604020202020204" pitchFamily="34" charset="0"/>
              </a:rPr>
              <a:t>Take rest properly or sleep well in exam </a:t>
            </a:r>
            <a:r>
              <a:rPr lang="en-US" sz="2600" b="1" dirty="0" smtClean="0">
                <a:latin typeface="Arial "/>
                <a:cs typeface="Arial" panose="020B0604020202020204" pitchFamily="34" charset="0"/>
              </a:rPr>
              <a:t>time.</a:t>
            </a:r>
            <a:endParaRPr lang="en-US" sz="2600" b="1" dirty="0">
              <a:latin typeface="Arial 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698" y="4659982"/>
            <a:ext cx="1529797" cy="49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0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954" y="51470"/>
            <a:ext cx="91190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2700" b="1" dirty="0" smtClean="0">
                <a:latin typeface="Arial "/>
              </a:rPr>
              <a:t>AVOID LAST MINUTE PREPARATION IN LAST MINUTE OF EXAM </a:t>
            </a:r>
            <a:endParaRPr lang="en-US" sz="2700" b="1" dirty="0">
              <a:latin typeface="Arial 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953" y="1068209"/>
            <a:ext cx="91190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2700" b="1" dirty="0" smtClean="0">
                <a:latin typeface="Arial "/>
              </a:rPr>
              <a:t>BE CARE FULL WITH YOUR WEAKER SUBJECTS</a:t>
            </a:r>
            <a:endParaRPr lang="en-US" sz="2700" b="1" dirty="0">
              <a:latin typeface="Arial 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0521" y="1822670"/>
            <a:ext cx="68513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altLang="en-US" sz="2700" b="1" dirty="0" smtClean="0">
                <a:latin typeface="Arial "/>
              </a:rPr>
              <a:t>SOLVE AT LEAST 5 TEST PAPERS</a:t>
            </a:r>
            <a:endParaRPr lang="en-US" sz="2700" b="1" dirty="0">
              <a:latin typeface="Arial 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0578" y="2528987"/>
            <a:ext cx="91666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2700" b="1" dirty="0" smtClean="0">
                <a:latin typeface="Arial "/>
              </a:rPr>
              <a:t>ALWAYS FEEL FRESH DURING STUDY TIME. SO   AVOID WHOLE NIGHT STUDY PLAN. </a:t>
            </a:r>
            <a:endParaRPr lang="en-US" sz="2700" b="1" dirty="0">
              <a:latin typeface="Arial 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635027"/>
            <a:ext cx="91190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2700" b="1" dirty="0" smtClean="0">
                <a:latin typeface="Arial "/>
              </a:rPr>
              <a:t>FEEL FRESH AND ENERGETIC IN EXAM TIME    SO EAT WELL AND SLEEP WELL. TRY TO AVOIDOILY FOOD IN EXAM. </a:t>
            </a:r>
            <a:endParaRPr lang="en-US" sz="2700" b="1" dirty="0">
              <a:latin typeface="Arial 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698" y="4659982"/>
            <a:ext cx="1529797" cy="49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616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12" y="10605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74320" algn="just">
              <a:spcAft>
                <a:spcPts val="875"/>
              </a:spcAft>
              <a:buSzPct val="45000"/>
              <a:buFont typeface="Wingdings" panose="05000000000000000000" pitchFamily="2" charset="2"/>
              <a:buChar char="Ø"/>
            </a:pPr>
            <a:r>
              <a:rPr lang="en-US" altLang="en-US" sz="3200" b="1" dirty="0">
                <a:latin typeface="Calibri" panose="020F0502020204030204" pitchFamily="34" charset="0"/>
              </a:rPr>
              <a:t>First read the question paper with a cool </a:t>
            </a:r>
            <a:r>
              <a:rPr lang="en-US" altLang="en-US" sz="3200" b="1" dirty="0" smtClean="0">
                <a:latin typeface="Calibri" panose="020F0502020204030204" pitchFamily="34" charset="0"/>
              </a:rPr>
              <a:t>mind and </a:t>
            </a:r>
            <a:r>
              <a:rPr lang="en-US" altLang="en-US" sz="3200" b="1" dirty="0">
                <a:latin typeface="Calibri" panose="020F0502020204030204" pitchFamily="34" charset="0"/>
              </a:rPr>
              <a:t>become familiar with each and every question. </a:t>
            </a:r>
          </a:p>
          <a:p>
            <a:pPr marL="365760" indent="-274320" algn="just">
              <a:spcAft>
                <a:spcPts val="875"/>
              </a:spcAft>
              <a:buSzPct val="45000"/>
              <a:buFont typeface="Wingdings" panose="05000000000000000000" pitchFamily="2" charset="2"/>
              <a:buChar char="Ø"/>
            </a:pPr>
            <a:r>
              <a:rPr lang="en-US" altLang="en-US" sz="3200" b="1" dirty="0">
                <a:latin typeface="Calibri" panose="020F0502020204030204" pitchFamily="34" charset="0"/>
              </a:rPr>
              <a:t>Use the first 10 min to think about the root answer of every question. </a:t>
            </a:r>
          </a:p>
          <a:p>
            <a:pPr marL="365760" indent="-274320" algn="just">
              <a:spcAft>
                <a:spcPts val="875"/>
              </a:spcAft>
              <a:buSzPct val="45000"/>
              <a:buFont typeface="Wingdings" panose="05000000000000000000" pitchFamily="2" charset="2"/>
              <a:buChar char="Ø"/>
            </a:pPr>
            <a:r>
              <a:rPr lang="en-US" altLang="en-US" sz="3200" b="1" dirty="0">
                <a:latin typeface="Calibri" panose="020F0502020204030204" pitchFamily="34" charset="0"/>
              </a:rPr>
              <a:t>Make a strategy about which questions will you </a:t>
            </a:r>
            <a:r>
              <a:rPr lang="en-US" altLang="en-US" sz="3200" b="1" dirty="0" smtClean="0">
                <a:latin typeface="Calibri" panose="020F0502020204030204" pitchFamily="34" charset="0"/>
              </a:rPr>
              <a:t>    attempt </a:t>
            </a:r>
            <a:r>
              <a:rPr lang="en-US" altLang="en-US" sz="3200" b="1" dirty="0">
                <a:latin typeface="Calibri" panose="020F0502020204030204" pitchFamily="34" charset="0"/>
              </a:rPr>
              <a:t>first. </a:t>
            </a:r>
          </a:p>
          <a:p>
            <a:pPr marL="365760" indent="-274320" algn="just">
              <a:spcAft>
                <a:spcPts val="875"/>
              </a:spcAft>
              <a:buSzPct val="45000"/>
              <a:buFont typeface="Wingdings" panose="05000000000000000000" pitchFamily="2" charset="2"/>
              <a:buChar char="Ø"/>
            </a:pPr>
            <a:r>
              <a:rPr lang="en-US" altLang="en-US" sz="3200" b="1" dirty="0">
                <a:latin typeface="Calibri" panose="020F0502020204030204" pitchFamily="34" charset="0"/>
              </a:rPr>
              <a:t>5 marks question needs long answer but 1 or 2 marks question needs shot answer and draw diagrams wherever required.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203" y="4649458"/>
            <a:ext cx="1529797" cy="49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0" y="1205920"/>
            <a:ext cx="914281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indent="-548640">
              <a:buFont typeface="Wingdings" panose="05000000000000000000" pitchFamily="2" charset="2"/>
              <a:buChar char="ü"/>
            </a:pPr>
            <a:r>
              <a:rPr lang="en-US" alt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Underline the important phrases in your answer sheet and make box on your answers in the case of Mathematics.</a:t>
            </a:r>
            <a:endParaRPr lang="en-US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33911" y="-38541"/>
            <a:ext cx="913103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indent="-548640">
              <a:buFont typeface="Wingdings" panose="05000000000000000000" pitchFamily="2" charset="2"/>
              <a:buChar char="ü"/>
            </a:pPr>
            <a:r>
              <a:rPr lang="en-US" alt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You have to improve your handwriting because handwriting </a:t>
            </a:r>
            <a:r>
              <a:rPr lang="en-US" altLang="en-U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en-US" alt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the first impression of your answer sheet.</a:t>
            </a:r>
            <a:endParaRPr lang="en-US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568" y="2571750"/>
            <a:ext cx="90180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640" indent="-548640">
              <a:buFont typeface="Wingdings" panose="05000000000000000000" pitchFamily="2" charset="2"/>
              <a:buChar char="ü"/>
            </a:pP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Don`t be in a hurry to leave exam hall after you finish </a:t>
            </a:r>
            <a:r>
              <a:rPr lang="en-U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writing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your paper.</a:t>
            </a:r>
          </a:p>
        </p:txBody>
      </p:sp>
      <p:sp>
        <p:nvSpPr>
          <p:cNvPr id="5" name="Rectangle 4"/>
          <p:cNvSpPr/>
          <p:nvPr/>
        </p:nvSpPr>
        <p:spPr>
          <a:xfrm>
            <a:off x="1190" y="3655352"/>
            <a:ext cx="912984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indent="-548640">
              <a:buFont typeface="Wingdings" panose="05000000000000000000" pitchFamily="2" charset="2"/>
              <a:buChar char="ü"/>
            </a:pPr>
            <a:r>
              <a:rPr lang="en-US" alt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First review all the answers again and find out those silly mistakes which could cost you big marks and resolve them </a:t>
            </a:r>
            <a:r>
              <a:rPr lang="en-US" altLang="en-U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immediately</a:t>
            </a:r>
            <a:r>
              <a:rPr lang="en-US" alt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203" y="4649458"/>
            <a:ext cx="1529797" cy="49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9464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1470"/>
            <a:ext cx="91440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Solve Questions:</a:t>
            </a:r>
          </a:p>
          <a:p>
            <a:pPr lvl="0"/>
            <a:r>
              <a:rPr lang="en-US" sz="2300" dirty="0" smtClean="0"/>
              <a:t>                        Last </a:t>
            </a:r>
            <a:r>
              <a:rPr lang="en-US" sz="2300" dirty="0"/>
              <a:t>ten years’ papers question will help you to get in touch </a:t>
            </a:r>
            <a:r>
              <a:rPr lang="en-US" sz="2300" dirty="0" smtClean="0"/>
              <a:t>so practice </a:t>
            </a:r>
            <a:r>
              <a:rPr lang="en-US" sz="2300" dirty="0"/>
              <a:t>from </a:t>
            </a:r>
            <a:r>
              <a:rPr lang="en-US" sz="2300" dirty="0" smtClean="0"/>
              <a:t>them. Take </a:t>
            </a:r>
            <a:r>
              <a:rPr lang="en-US" sz="2300" dirty="0"/>
              <a:t>help from teachers and </a:t>
            </a:r>
            <a:r>
              <a:rPr lang="en-US" sz="2300" dirty="0" smtClean="0"/>
              <a:t>  seniors</a:t>
            </a:r>
            <a:r>
              <a:rPr lang="en-US" sz="2300" dirty="0"/>
              <a:t>, as </a:t>
            </a:r>
            <a:r>
              <a:rPr lang="en-US" sz="2300" dirty="0" smtClean="0"/>
              <a:t>needed</a:t>
            </a:r>
            <a:endParaRPr lang="en-US" sz="23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419622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Keep</a:t>
            </a:r>
            <a:r>
              <a:rPr lang="en-US" sz="3200" dirty="0"/>
              <a:t> </a:t>
            </a:r>
            <a:r>
              <a:rPr lang="en-US" sz="2400" b="1" dirty="0"/>
              <a:t>Separate</a:t>
            </a:r>
            <a:r>
              <a:rPr lang="en-US" sz="3200" dirty="0"/>
              <a:t> </a:t>
            </a:r>
            <a:r>
              <a:rPr lang="en-US" sz="2400" b="1" dirty="0"/>
              <a:t>Note</a:t>
            </a:r>
            <a:r>
              <a:rPr lang="en-US" sz="3200" dirty="0"/>
              <a:t> </a:t>
            </a:r>
            <a:r>
              <a:rPr lang="en-US" sz="2400" b="1" dirty="0"/>
              <a:t>Book</a:t>
            </a:r>
            <a:r>
              <a:rPr lang="en-US" sz="3200" dirty="0"/>
              <a:t> </a:t>
            </a:r>
            <a:r>
              <a:rPr lang="en-US" sz="2400" b="1" dirty="0"/>
              <a:t>for</a:t>
            </a:r>
            <a:r>
              <a:rPr lang="en-US" sz="3200" dirty="0"/>
              <a:t> </a:t>
            </a:r>
            <a:r>
              <a:rPr lang="en-US" sz="2400" b="1" dirty="0"/>
              <a:t>Every</a:t>
            </a:r>
            <a:r>
              <a:rPr lang="en-US" sz="3200" dirty="0"/>
              <a:t> </a:t>
            </a:r>
            <a:r>
              <a:rPr lang="en-US" sz="2400" b="1" dirty="0"/>
              <a:t>Subject</a:t>
            </a:r>
            <a:r>
              <a:rPr lang="en-US" sz="3200" dirty="0"/>
              <a:t>: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Write down the important notes and formulae that you come across during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your  studies.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will help before the exams as you can just grab the subject notebook and revise the portions you want.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651870"/>
            <a:ext cx="9144000" cy="1310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Highlight important </a:t>
            </a:r>
            <a:r>
              <a:rPr lang="en-US" sz="3200" b="1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points: </a:t>
            </a:r>
            <a:r>
              <a:rPr lang="en-US" sz="21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Highlight important </a:t>
            </a:r>
            <a:r>
              <a:rPr lang="en-US" sz="21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points </a:t>
            </a:r>
            <a:r>
              <a:rPr lang="en-US" sz="21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  </a:t>
            </a:r>
            <a:r>
              <a:rPr lang="en-US" sz="21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formulae on textbooks and reference books to locate them easily. Revise </a:t>
            </a:r>
            <a:r>
              <a:rPr lang="en-US" sz="2100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the </a:t>
            </a:r>
            <a:r>
              <a:rPr lang="en-US" sz="21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points as and when you get time.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203" y="4649458"/>
            <a:ext cx="1529797" cy="49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9847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0538"/>
            <a:ext cx="9144000" cy="1627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300" b="1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 your studies:</a:t>
            </a:r>
            <a:endParaRPr lang="en-US" sz="3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 Chalk out a time table for board exam preparation and allocate </a:t>
            </a:r>
            <a:r>
              <a:rPr lang="en-US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sample       time </a:t>
            </a: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each subject. Choose the time that you think is best for study. It can be early </a:t>
            </a:r>
            <a:r>
              <a:rPr lang="en-US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 </a:t>
            </a: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morning. Select </a:t>
            </a: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study space that you feel is most suitable and convenient.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35646"/>
            <a:ext cx="9144000" cy="1210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3000" b="1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 fit:</a:t>
            </a:r>
            <a:r>
              <a:rPr lang="en-US" sz="3000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000" dirty="0" smtClean="0">
              <a:solidFill>
                <a:srgbClr val="2A2A2A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Eat </a:t>
            </a: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healthy and take ample rest. Make sure you are also spending </a:t>
            </a:r>
            <a:r>
              <a:rPr lang="en-US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time </a:t>
            </a: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playing and re-energizing yourself.</a:t>
            </a:r>
            <a:endParaRPr lang="en-US" sz="2800" dirty="0">
              <a:solidFill>
                <a:srgbClr val="2A2A2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203" y="4649458"/>
            <a:ext cx="1529797" cy="4940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407" y="3003798"/>
            <a:ext cx="9109593" cy="1964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750"/>
              </a:spcBef>
              <a:spcAft>
                <a:spcPts val="1500"/>
              </a:spcAft>
            </a:pPr>
            <a:r>
              <a:rPr lang="en-US" sz="3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Don’ts for Exam Preparation:</a:t>
            </a:r>
            <a:endParaRPr lang="en-US" sz="3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Avoid mobile phone and wandering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Don’t spend your time in watching T.V.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Don’t fight any one just before the exams. It might hurt you a lot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Don’t eat much during study hours.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457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097" y="195486"/>
            <a:ext cx="9144000" cy="4703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Your Exam </a:t>
            </a:r>
            <a:r>
              <a:rPr lang="en-US" sz="4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Reach the examination hall a little earlier. Ensure that you have the important documents such as admit card, pen, pencil, etc., with you. Locate your seat and settle down comfortably, keeping everything in place</a:t>
            </a:r>
            <a:r>
              <a:rPr lang="en-US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endParaRPr lang="en-US" sz="800" dirty="0">
              <a:solidFill>
                <a:srgbClr val="2A2A2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 the questions carefully, as any silly mistake of understanding the question can be damaging</a:t>
            </a:r>
            <a:r>
              <a:rPr lang="en-US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endParaRPr lang="en-US" sz="800" dirty="0">
              <a:solidFill>
                <a:srgbClr val="2A2A2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you get the question paper, spend five minutes to glance through it. It is better </a:t>
            </a:r>
            <a:r>
              <a:rPr lang="en-US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to </a:t>
            </a: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solve those questions that you are more confident with, instead of wasting time with the difficult ones</a:t>
            </a:r>
            <a:r>
              <a:rPr lang="en-US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endParaRPr lang="en-US" sz="800" dirty="0">
              <a:solidFill>
                <a:srgbClr val="2A2A2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 waste time if you get stuck with a question. Move forward with the others. Once the easier and moderate ones are done with, attempt the relatively tougher ones if you have the time</a:t>
            </a:r>
            <a:r>
              <a:rPr lang="en-US" dirty="0" smtClean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endParaRPr lang="en-US" sz="800" dirty="0">
              <a:solidFill>
                <a:srgbClr val="2A2A2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A2A2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Revise the paper carefully, provided time permits.</a:t>
            </a:r>
            <a:endParaRPr lang="en-US" sz="2800" dirty="0">
              <a:solidFill>
                <a:srgbClr val="2A2A2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203" y="4649458"/>
            <a:ext cx="1529797" cy="49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1448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/>
          </p:cNvSpPr>
          <p:nvPr/>
        </p:nvSpPr>
        <p:spPr>
          <a:xfrm>
            <a:off x="179512" y="1995686"/>
            <a:ext cx="6267148" cy="6413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Thanks You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28010" y="2872136"/>
            <a:ext cx="49004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hlinkClick r:id="rId3"/>
              </a:rPr>
              <a:t>www.jilt.in</a:t>
            </a:r>
            <a:endParaRPr lang="en-US" sz="2400" b="1" dirty="0"/>
          </a:p>
          <a:p>
            <a:r>
              <a:rPr lang="en-US" sz="2400" b="1" dirty="0" smtClean="0"/>
              <a:t>huzaifa@hellogulbarga.com</a:t>
            </a:r>
            <a:endParaRPr lang="en-US" sz="2400" b="1" dirty="0"/>
          </a:p>
          <a:p>
            <a:r>
              <a:rPr lang="en-US" sz="2400" b="1" dirty="0" smtClean="0"/>
              <a:t>9449622544</a:t>
            </a:r>
            <a:endParaRPr lang="en-US" sz="2400" b="1" dirty="0"/>
          </a:p>
          <a:p>
            <a:endParaRPr lang="en-US" sz="2400" b="1" dirty="0"/>
          </a:p>
          <a:p>
            <a:r>
              <a:rPr lang="en-US" sz="2400" b="1" dirty="0" smtClean="0"/>
              <a:t>Mr.HABEEBUDDIN HUZAIFA</a:t>
            </a:r>
            <a:endParaRPr lang="en-US" sz="2400" b="1" dirty="0"/>
          </a:p>
          <a:p>
            <a:r>
              <a:rPr lang="en-US" sz="2400" b="1" dirty="0"/>
              <a:t>CELL : </a:t>
            </a:r>
            <a:r>
              <a:rPr lang="en-US" sz="2400" b="1" dirty="0" smtClean="0"/>
              <a:t>8792861903</a:t>
            </a:r>
            <a:endParaRPr lang="en-US" sz="24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501643"/>
            <a:ext cx="3952055" cy="1276301"/>
          </a:xfrm>
          <a:prstGeom prst="rect">
            <a:avLst/>
          </a:prstGeom>
        </p:spPr>
      </p:pic>
      <p:pic>
        <p:nvPicPr>
          <p:cNvPr id="9" name="Picture 2" descr="Milli Services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13"/>
            <a:ext cx="5819070" cy="133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732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537</Words>
  <Application>Microsoft Office PowerPoint</Application>
  <PresentationFormat>On-screen Show (16:9)</PresentationFormat>
  <Paragraphs>58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맑은 고딕</vt:lpstr>
      <vt:lpstr>Arial</vt:lpstr>
      <vt:lpstr>Arial </vt:lpstr>
      <vt:lpstr>Calibri</vt:lpstr>
      <vt:lpstr>Symbol</vt:lpstr>
      <vt:lpstr>Times New Roman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JILT</cp:lastModifiedBy>
  <cp:revision>49</cp:revision>
  <dcterms:created xsi:type="dcterms:W3CDTF">2014-04-01T16:27:38Z</dcterms:created>
  <dcterms:modified xsi:type="dcterms:W3CDTF">2006-12-03T21:49:01Z</dcterms:modified>
</cp:coreProperties>
</file>