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C65B-0296-438F-8AC1-723D6F864F4C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511C-7D97-49A3-894E-1FDE9C0CE44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722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C65B-0296-438F-8AC1-723D6F864F4C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511C-7D97-49A3-894E-1FDE9C0C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6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C65B-0296-438F-8AC1-723D6F864F4C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511C-7D97-49A3-894E-1FDE9C0C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6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C65B-0296-438F-8AC1-723D6F864F4C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511C-7D97-49A3-894E-1FDE9C0C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6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C65B-0296-438F-8AC1-723D6F864F4C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511C-7D97-49A3-894E-1FDE9C0CE44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39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C65B-0296-438F-8AC1-723D6F864F4C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511C-7D97-49A3-894E-1FDE9C0C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2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C65B-0296-438F-8AC1-723D6F864F4C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511C-7D97-49A3-894E-1FDE9C0C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7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C65B-0296-438F-8AC1-723D6F864F4C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511C-7D97-49A3-894E-1FDE9C0C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6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C65B-0296-438F-8AC1-723D6F864F4C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511C-7D97-49A3-894E-1FDE9C0C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E24C65B-0296-438F-8AC1-723D6F864F4C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BE511C-7D97-49A3-894E-1FDE9C0C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2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C65B-0296-438F-8AC1-723D6F864F4C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511C-7D97-49A3-894E-1FDE9C0C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E24C65B-0296-438F-8AC1-723D6F864F4C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FBE511C-7D97-49A3-894E-1FDE9C0CE44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45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37503" y="118952"/>
            <a:ext cx="344075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WELCOME </a:t>
            </a:r>
          </a:p>
          <a:p>
            <a:pPr algn="ctr"/>
            <a:r>
              <a:rPr lang="en-US" sz="48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</a:t>
            </a:r>
          </a:p>
        </p:txBody>
      </p:sp>
      <p:pic>
        <p:nvPicPr>
          <p:cNvPr id="3" name="Picture 2" descr="Milli Services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35522"/>
            <a:ext cx="5742327" cy="1319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600" y="5113897"/>
            <a:ext cx="3600400" cy="11627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15355" y="1824194"/>
            <a:ext cx="5085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“MISSION 1000”</a:t>
            </a:r>
            <a:endParaRPr lang="en-US" sz="4400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634" y="2813345"/>
            <a:ext cx="10739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pc="300" dirty="0" smtClean="0">
                <a:latin typeface="Calibri" panose="020F0502020204030204" pitchFamily="34" charset="0"/>
                <a:cs typeface="Calibri" panose="020F0502020204030204" pitchFamily="34" charset="0"/>
              </a:rPr>
              <a:t>SSLC EXAMINATION PREPERATION TIPS</a:t>
            </a:r>
            <a:endParaRPr lang="en-US" sz="4000" b="1" spc="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3999" y="3821986"/>
            <a:ext cx="89767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ONE STEP TOWARDS SUCCESS</a:t>
            </a:r>
            <a:endParaRPr lang="en-US" sz="4000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252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6297"/>
            <a:ext cx="12192000" cy="4161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Physics</a:t>
            </a:r>
            <a:endParaRPr lang="en-US" sz="28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9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 a grip on the fundamental concepts of the </a:t>
            </a:r>
            <a:r>
              <a:rPr lang="en-US" sz="19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subject</a:t>
            </a:r>
            <a:r>
              <a:rPr lang="en-US" sz="19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9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9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major part of the exam contains direct formulae- and theorem-based questions. Therefore, revise them thoroughly to solve questions </a:t>
            </a:r>
            <a:r>
              <a:rPr lang="en-US" sz="19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accurately</a:t>
            </a:r>
            <a:r>
              <a:rPr lang="en-US" sz="19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r>
              <a:rPr lang="en-US" sz="19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</a:t>
            </a:r>
            <a:r>
              <a:rPr lang="en-US" sz="19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formulae and theorems extensively in solving various problems from last years’ papers and model papers</a:t>
            </a:r>
            <a:r>
              <a:rPr lang="en-US" sz="19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900" dirty="0">
              <a:solidFill>
                <a:srgbClr val="2A2A2A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3200" b="1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Chemistry</a:t>
            </a:r>
            <a:endParaRPr lang="en-US" sz="3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9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good news is this is a high-scoring subject, and also requires lesser time for preparation</a:t>
            </a:r>
            <a:r>
              <a:rPr lang="en-US" sz="19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sz="19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9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9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Speed and accuracy in solving different problems can be acquired through in-depth study of the subject and extensive practice</a:t>
            </a:r>
            <a:r>
              <a:rPr lang="en-US" sz="19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sz="19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9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9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Study the name reactions; make charts of formulae along with names and revise them as and </a:t>
            </a:r>
            <a:r>
              <a:rPr lang="en-US" sz="19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when possible.</a:t>
            </a:r>
            <a:endParaRPr lang="en-US" sz="1900" dirty="0">
              <a:solidFill>
                <a:srgbClr val="2A2A2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02000" y="0"/>
            <a:ext cx="3879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54545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Subject-wise tips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724400"/>
            <a:ext cx="12192000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2A2A2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endParaRPr lang="en-US" sz="28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subject contains facts as recorded by historians. So, the only mantra is to read, memories and remember important events, names, periods and dates of different historical occurrences.</a:t>
            </a:r>
          </a:p>
          <a:p>
            <a:pPr marR="0" lvl="0" algn="just"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Study, revise and answer questions from time to time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600" y="5695265"/>
            <a:ext cx="3600400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76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230"/>
            <a:ext cx="1219200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3600" b="1" dirty="0" smtClean="0">
                <a:solidFill>
                  <a:srgbClr val="2A2A2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Geography</a:t>
            </a:r>
            <a:endParaRPr lang="en-US" sz="3600" b="1" dirty="0">
              <a:solidFill>
                <a:srgbClr val="2A2A2A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2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Practice map-pointing a lot.</a:t>
            </a:r>
            <a:r>
              <a:rPr lang="en-US" sz="22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Problems on latitude and longitude, among others, are quite high-scoring. Practice extensively to master them.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906910"/>
            <a:ext cx="12192000" cy="4030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800" b="1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Mathematics</a:t>
            </a:r>
            <a:endParaRPr lang="en-US" sz="28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0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Mathematics is a high-scoring subject once you are clear with the concepts. Do not fear it; instead, start practicing. You will see that you will slowly develop interest. </a:t>
            </a:r>
            <a:endParaRPr lang="en-US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0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Calculations can be lengthy and time-consuming. Practice a lot to acquire both speed and accuracy, as it is the one and only trick to attain a high score in the subject. </a:t>
            </a:r>
            <a:endParaRPr lang="en-US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0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Beware of the silly mistakes that you often make. </a:t>
            </a:r>
            <a:endParaRPr lang="en-US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0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Jot down important formulae and tables that you need to memories. Keep them handy so that you can glance at them whenever you want. </a:t>
            </a:r>
            <a:endParaRPr lang="en-US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0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Practice common square root and cube root problems so that you can quickly solve the questions during the exam.</a:t>
            </a:r>
            <a:endParaRPr lang="en-US" sz="2000" dirty="0" smtClean="0">
              <a:solidFill>
                <a:srgbClr val="2A2A2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600" y="5625281"/>
            <a:ext cx="3600400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324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1100" y="538634"/>
            <a:ext cx="10331400" cy="2458566"/>
          </a:xfrm>
          <a:prstGeom prst="rect">
            <a:avLst/>
          </a:prstGeom>
          <a:noFill/>
        </p:spPr>
        <p:txBody>
          <a:bodyPr wrap="square" rtlCol="0">
            <a:prstTxWarp prst="textDeflate">
              <a:avLst>
                <a:gd name="adj" fmla="val 26498"/>
              </a:avLst>
            </a:prstTxWarp>
            <a:spAutoFit/>
          </a:bodyPr>
          <a:lstStyle/>
          <a:p>
            <a:pPr algn="ctr"/>
            <a:r>
              <a:rPr lang="en-US" sz="6600" b="1" dirty="0" smtClean="0"/>
              <a:t>THANK TOU</a:t>
            </a:r>
            <a:endParaRPr lang="en-US" sz="6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600" y="5695265"/>
            <a:ext cx="3600400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594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</TotalTime>
  <Words>135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Retrospect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JILT</dc:creator>
  <cp:lastModifiedBy>JILT</cp:lastModifiedBy>
  <cp:revision>5</cp:revision>
  <dcterms:created xsi:type="dcterms:W3CDTF">2006-12-03T21:28:06Z</dcterms:created>
  <dcterms:modified xsi:type="dcterms:W3CDTF">2006-12-03T21:49:56Z</dcterms:modified>
</cp:coreProperties>
</file>